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</p:sldIdLst>
  <p:sldSz cx="15119350" cy="106918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2" d="100"/>
          <a:sy n="52" d="100"/>
        </p:scale>
        <p:origin x="136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3951" y="1749795"/>
            <a:ext cx="12851448" cy="3722335"/>
          </a:xfrm>
        </p:spPr>
        <p:txBody>
          <a:bodyPr anchor="b"/>
          <a:lstStyle>
            <a:lvl1pPr algn="ctr">
              <a:defRPr sz="9354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89919" y="5615678"/>
            <a:ext cx="11339513" cy="2581379"/>
          </a:xfrm>
        </p:spPr>
        <p:txBody>
          <a:bodyPr/>
          <a:lstStyle>
            <a:lvl1pPr marL="0" indent="0" algn="ctr">
              <a:buNone/>
              <a:defRPr sz="3742"/>
            </a:lvl1pPr>
            <a:lvl2pPr marL="712775" indent="0" algn="ctr">
              <a:buNone/>
              <a:defRPr sz="3118"/>
            </a:lvl2pPr>
            <a:lvl3pPr marL="1425550" indent="0" algn="ctr">
              <a:buNone/>
              <a:defRPr sz="2806"/>
            </a:lvl3pPr>
            <a:lvl4pPr marL="2138324" indent="0" algn="ctr">
              <a:buNone/>
              <a:defRPr sz="2494"/>
            </a:lvl4pPr>
            <a:lvl5pPr marL="2851099" indent="0" algn="ctr">
              <a:buNone/>
              <a:defRPr sz="2494"/>
            </a:lvl5pPr>
            <a:lvl6pPr marL="3563874" indent="0" algn="ctr">
              <a:buNone/>
              <a:defRPr sz="2494"/>
            </a:lvl6pPr>
            <a:lvl7pPr marL="4276649" indent="0" algn="ctr">
              <a:buNone/>
              <a:defRPr sz="2494"/>
            </a:lvl7pPr>
            <a:lvl8pPr marL="4989424" indent="0" algn="ctr">
              <a:buNone/>
              <a:defRPr sz="2494"/>
            </a:lvl8pPr>
            <a:lvl9pPr marL="5702198" indent="0" algn="ctr">
              <a:buNone/>
              <a:defRPr sz="2494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BA86C-EFE6-4788-8D39-649D311E7A1E}" type="datetimeFigureOut">
              <a:rPr kumimoji="1" lang="ja-JP" altLang="en-US" smtClean="0"/>
              <a:t>2020/1/18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EA026-EF7A-4551-9306-FED08B3E132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84670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BA86C-EFE6-4788-8D39-649D311E7A1E}" type="datetimeFigureOut">
              <a:rPr kumimoji="1" lang="ja-JP" altLang="en-US" smtClean="0"/>
              <a:t>2020/1/18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EA026-EF7A-4551-9306-FED08B3E132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203591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819786" y="569240"/>
            <a:ext cx="3260110" cy="906081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39456" y="569240"/>
            <a:ext cx="9591338" cy="906081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BA86C-EFE6-4788-8D39-649D311E7A1E}" type="datetimeFigureOut">
              <a:rPr kumimoji="1" lang="ja-JP" altLang="en-US" smtClean="0"/>
              <a:t>2020/1/18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EA026-EF7A-4551-9306-FED08B3E132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249766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BA86C-EFE6-4788-8D39-649D311E7A1E}" type="datetimeFigureOut">
              <a:rPr kumimoji="1" lang="ja-JP" altLang="en-US" smtClean="0"/>
              <a:t>2020/1/18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EA026-EF7A-4551-9306-FED08B3E132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829290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1582" y="2665532"/>
            <a:ext cx="13040439" cy="4447496"/>
          </a:xfrm>
        </p:spPr>
        <p:txBody>
          <a:bodyPr anchor="b"/>
          <a:lstStyle>
            <a:lvl1pPr>
              <a:defRPr sz="9354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31582" y="7155103"/>
            <a:ext cx="13040439" cy="2338833"/>
          </a:xfrm>
        </p:spPr>
        <p:txBody>
          <a:bodyPr/>
          <a:lstStyle>
            <a:lvl1pPr marL="0" indent="0">
              <a:buNone/>
              <a:defRPr sz="3742">
                <a:solidFill>
                  <a:schemeClr val="tx1"/>
                </a:solidFill>
              </a:defRPr>
            </a:lvl1pPr>
            <a:lvl2pPr marL="712775" indent="0">
              <a:buNone/>
              <a:defRPr sz="3118">
                <a:solidFill>
                  <a:schemeClr val="tx1">
                    <a:tint val="75000"/>
                  </a:schemeClr>
                </a:solidFill>
              </a:defRPr>
            </a:lvl2pPr>
            <a:lvl3pPr marL="1425550" indent="0">
              <a:buNone/>
              <a:defRPr sz="2806">
                <a:solidFill>
                  <a:schemeClr val="tx1">
                    <a:tint val="75000"/>
                  </a:schemeClr>
                </a:solidFill>
              </a:defRPr>
            </a:lvl3pPr>
            <a:lvl4pPr marL="2138324" indent="0">
              <a:buNone/>
              <a:defRPr sz="2494">
                <a:solidFill>
                  <a:schemeClr val="tx1">
                    <a:tint val="75000"/>
                  </a:schemeClr>
                </a:solidFill>
              </a:defRPr>
            </a:lvl4pPr>
            <a:lvl5pPr marL="2851099" indent="0">
              <a:buNone/>
              <a:defRPr sz="2494">
                <a:solidFill>
                  <a:schemeClr val="tx1">
                    <a:tint val="75000"/>
                  </a:schemeClr>
                </a:solidFill>
              </a:defRPr>
            </a:lvl5pPr>
            <a:lvl6pPr marL="3563874" indent="0">
              <a:buNone/>
              <a:defRPr sz="2494">
                <a:solidFill>
                  <a:schemeClr val="tx1">
                    <a:tint val="75000"/>
                  </a:schemeClr>
                </a:solidFill>
              </a:defRPr>
            </a:lvl6pPr>
            <a:lvl7pPr marL="4276649" indent="0">
              <a:buNone/>
              <a:defRPr sz="2494">
                <a:solidFill>
                  <a:schemeClr val="tx1">
                    <a:tint val="75000"/>
                  </a:schemeClr>
                </a:solidFill>
              </a:defRPr>
            </a:lvl7pPr>
            <a:lvl8pPr marL="4989424" indent="0">
              <a:buNone/>
              <a:defRPr sz="2494">
                <a:solidFill>
                  <a:schemeClr val="tx1">
                    <a:tint val="75000"/>
                  </a:schemeClr>
                </a:solidFill>
              </a:defRPr>
            </a:lvl8pPr>
            <a:lvl9pPr marL="5702198" indent="0">
              <a:buNone/>
              <a:defRPr sz="249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BA86C-EFE6-4788-8D39-649D311E7A1E}" type="datetimeFigureOut">
              <a:rPr kumimoji="1" lang="ja-JP" altLang="en-US" smtClean="0"/>
              <a:t>2020/1/18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EA026-EF7A-4551-9306-FED08B3E132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320335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39455" y="2846200"/>
            <a:ext cx="6425724" cy="678385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54171" y="2846200"/>
            <a:ext cx="6425724" cy="678385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BA86C-EFE6-4788-8D39-649D311E7A1E}" type="datetimeFigureOut">
              <a:rPr kumimoji="1" lang="ja-JP" altLang="en-US" smtClean="0"/>
              <a:t>2020/1/18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EA026-EF7A-4551-9306-FED08B3E132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450776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425" y="569242"/>
            <a:ext cx="13040439" cy="2066590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1426" y="2620980"/>
            <a:ext cx="6396193" cy="1284502"/>
          </a:xfrm>
        </p:spPr>
        <p:txBody>
          <a:bodyPr anchor="b"/>
          <a:lstStyle>
            <a:lvl1pPr marL="0" indent="0">
              <a:buNone/>
              <a:defRPr sz="3742" b="1"/>
            </a:lvl1pPr>
            <a:lvl2pPr marL="712775" indent="0">
              <a:buNone/>
              <a:defRPr sz="3118" b="1"/>
            </a:lvl2pPr>
            <a:lvl3pPr marL="1425550" indent="0">
              <a:buNone/>
              <a:defRPr sz="2806" b="1"/>
            </a:lvl3pPr>
            <a:lvl4pPr marL="2138324" indent="0">
              <a:buNone/>
              <a:defRPr sz="2494" b="1"/>
            </a:lvl4pPr>
            <a:lvl5pPr marL="2851099" indent="0">
              <a:buNone/>
              <a:defRPr sz="2494" b="1"/>
            </a:lvl5pPr>
            <a:lvl6pPr marL="3563874" indent="0">
              <a:buNone/>
              <a:defRPr sz="2494" b="1"/>
            </a:lvl6pPr>
            <a:lvl7pPr marL="4276649" indent="0">
              <a:buNone/>
              <a:defRPr sz="2494" b="1"/>
            </a:lvl7pPr>
            <a:lvl8pPr marL="4989424" indent="0">
              <a:buNone/>
              <a:defRPr sz="2494" b="1"/>
            </a:lvl8pPr>
            <a:lvl9pPr marL="5702198" indent="0">
              <a:buNone/>
              <a:defRPr sz="2494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426" y="3905482"/>
            <a:ext cx="6396193" cy="574437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654172" y="2620980"/>
            <a:ext cx="6427693" cy="1284502"/>
          </a:xfrm>
        </p:spPr>
        <p:txBody>
          <a:bodyPr anchor="b"/>
          <a:lstStyle>
            <a:lvl1pPr marL="0" indent="0">
              <a:buNone/>
              <a:defRPr sz="3742" b="1"/>
            </a:lvl1pPr>
            <a:lvl2pPr marL="712775" indent="0">
              <a:buNone/>
              <a:defRPr sz="3118" b="1"/>
            </a:lvl2pPr>
            <a:lvl3pPr marL="1425550" indent="0">
              <a:buNone/>
              <a:defRPr sz="2806" b="1"/>
            </a:lvl3pPr>
            <a:lvl4pPr marL="2138324" indent="0">
              <a:buNone/>
              <a:defRPr sz="2494" b="1"/>
            </a:lvl4pPr>
            <a:lvl5pPr marL="2851099" indent="0">
              <a:buNone/>
              <a:defRPr sz="2494" b="1"/>
            </a:lvl5pPr>
            <a:lvl6pPr marL="3563874" indent="0">
              <a:buNone/>
              <a:defRPr sz="2494" b="1"/>
            </a:lvl6pPr>
            <a:lvl7pPr marL="4276649" indent="0">
              <a:buNone/>
              <a:defRPr sz="2494" b="1"/>
            </a:lvl7pPr>
            <a:lvl8pPr marL="4989424" indent="0">
              <a:buNone/>
              <a:defRPr sz="2494" b="1"/>
            </a:lvl8pPr>
            <a:lvl9pPr marL="5702198" indent="0">
              <a:buNone/>
              <a:defRPr sz="2494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654172" y="3905482"/>
            <a:ext cx="6427693" cy="574437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BA86C-EFE6-4788-8D39-649D311E7A1E}" type="datetimeFigureOut">
              <a:rPr kumimoji="1" lang="ja-JP" altLang="en-US" smtClean="0"/>
              <a:t>2020/1/18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EA026-EF7A-4551-9306-FED08B3E132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889214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BA86C-EFE6-4788-8D39-649D311E7A1E}" type="datetimeFigureOut">
              <a:rPr kumimoji="1" lang="ja-JP" altLang="en-US" smtClean="0"/>
              <a:t>2020/1/18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EA026-EF7A-4551-9306-FED08B3E132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819827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BA86C-EFE6-4788-8D39-649D311E7A1E}" type="datetimeFigureOut">
              <a:rPr kumimoji="1" lang="ja-JP" altLang="en-US" smtClean="0"/>
              <a:t>2020/1/18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EA026-EF7A-4551-9306-FED08B3E132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406111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425" y="712788"/>
            <a:ext cx="4876384" cy="2494756"/>
          </a:xfrm>
        </p:spPr>
        <p:txBody>
          <a:bodyPr anchor="b"/>
          <a:lstStyle>
            <a:lvl1pPr>
              <a:defRPr sz="4989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27693" y="1539425"/>
            <a:ext cx="7654171" cy="7598117"/>
          </a:xfrm>
        </p:spPr>
        <p:txBody>
          <a:bodyPr/>
          <a:lstStyle>
            <a:lvl1pPr>
              <a:defRPr sz="4989"/>
            </a:lvl1pPr>
            <a:lvl2pPr>
              <a:defRPr sz="4365"/>
            </a:lvl2pPr>
            <a:lvl3pPr>
              <a:defRPr sz="3742"/>
            </a:lvl3pPr>
            <a:lvl4pPr>
              <a:defRPr sz="3118"/>
            </a:lvl4pPr>
            <a:lvl5pPr>
              <a:defRPr sz="3118"/>
            </a:lvl5pPr>
            <a:lvl6pPr>
              <a:defRPr sz="3118"/>
            </a:lvl6pPr>
            <a:lvl7pPr>
              <a:defRPr sz="3118"/>
            </a:lvl7pPr>
            <a:lvl8pPr>
              <a:defRPr sz="3118"/>
            </a:lvl8pPr>
            <a:lvl9pPr>
              <a:defRPr sz="3118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41425" y="3207544"/>
            <a:ext cx="4876384" cy="5942372"/>
          </a:xfrm>
        </p:spPr>
        <p:txBody>
          <a:bodyPr/>
          <a:lstStyle>
            <a:lvl1pPr marL="0" indent="0">
              <a:buNone/>
              <a:defRPr sz="2494"/>
            </a:lvl1pPr>
            <a:lvl2pPr marL="712775" indent="0">
              <a:buNone/>
              <a:defRPr sz="2183"/>
            </a:lvl2pPr>
            <a:lvl3pPr marL="1425550" indent="0">
              <a:buNone/>
              <a:defRPr sz="1871"/>
            </a:lvl3pPr>
            <a:lvl4pPr marL="2138324" indent="0">
              <a:buNone/>
              <a:defRPr sz="1559"/>
            </a:lvl4pPr>
            <a:lvl5pPr marL="2851099" indent="0">
              <a:buNone/>
              <a:defRPr sz="1559"/>
            </a:lvl5pPr>
            <a:lvl6pPr marL="3563874" indent="0">
              <a:buNone/>
              <a:defRPr sz="1559"/>
            </a:lvl6pPr>
            <a:lvl7pPr marL="4276649" indent="0">
              <a:buNone/>
              <a:defRPr sz="1559"/>
            </a:lvl7pPr>
            <a:lvl8pPr marL="4989424" indent="0">
              <a:buNone/>
              <a:defRPr sz="1559"/>
            </a:lvl8pPr>
            <a:lvl9pPr marL="5702198" indent="0">
              <a:buNone/>
              <a:defRPr sz="1559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BA86C-EFE6-4788-8D39-649D311E7A1E}" type="datetimeFigureOut">
              <a:rPr kumimoji="1" lang="ja-JP" altLang="en-US" smtClean="0"/>
              <a:t>2020/1/18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EA026-EF7A-4551-9306-FED08B3E132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924843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425" y="712788"/>
            <a:ext cx="4876384" cy="2494756"/>
          </a:xfrm>
        </p:spPr>
        <p:txBody>
          <a:bodyPr anchor="b"/>
          <a:lstStyle>
            <a:lvl1pPr>
              <a:defRPr sz="4989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427693" y="1539425"/>
            <a:ext cx="7654171" cy="7598117"/>
          </a:xfrm>
        </p:spPr>
        <p:txBody>
          <a:bodyPr anchor="t"/>
          <a:lstStyle>
            <a:lvl1pPr marL="0" indent="0">
              <a:buNone/>
              <a:defRPr sz="4989"/>
            </a:lvl1pPr>
            <a:lvl2pPr marL="712775" indent="0">
              <a:buNone/>
              <a:defRPr sz="4365"/>
            </a:lvl2pPr>
            <a:lvl3pPr marL="1425550" indent="0">
              <a:buNone/>
              <a:defRPr sz="3742"/>
            </a:lvl3pPr>
            <a:lvl4pPr marL="2138324" indent="0">
              <a:buNone/>
              <a:defRPr sz="3118"/>
            </a:lvl4pPr>
            <a:lvl5pPr marL="2851099" indent="0">
              <a:buNone/>
              <a:defRPr sz="3118"/>
            </a:lvl5pPr>
            <a:lvl6pPr marL="3563874" indent="0">
              <a:buNone/>
              <a:defRPr sz="3118"/>
            </a:lvl6pPr>
            <a:lvl7pPr marL="4276649" indent="0">
              <a:buNone/>
              <a:defRPr sz="3118"/>
            </a:lvl7pPr>
            <a:lvl8pPr marL="4989424" indent="0">
              <a:buNone/>
              <a:defRPr sz="3118"/>
            </a:lvl8pPr>
            <a:lvl9pPr marL="5702198" indent="0">
              <a:buNone/>
              <a:defRPr sz="3118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41425" y="3207544"/>
            <a:ext cx="4876384" cy="5942372"/>
          </a:xfrm>
        </p:spPr>
        <p:txBody>
          <a:bodyPr/>
          <a:lstStyle>
            <a:lvl1pPr marL="0" indent="0">
              <a:buNone/>
              <a:defRPr sz="2494"/>
            </a:lvl1pPr>
            <a:lvl2pPr marL="712775" indent="0">
              <a:buNone/>
              <a:defRPr sz="2183"/>
            </a:lvl2pPr>
            <a:lvl3pPr marL="1425550" indent="0">
              <a:buNone/>
              <a:defRPr sz="1871"/>
            </a:lvl3pPr>
            <a:lvl4pPr marL="2138324" indent="0">
              <a:buNone/>
              <a:defRPr sz="1559"/>
            </a:lvl4pPr>
            <a:lvl5pPr marL="2851099" indent="0">
              <a:buNone/>
              <a:defRPr sz="1559"/>
            </a:lvl5pPr>
            <a:lvl6pPr marL="3563874" indent="0">
              <a:buNone/>
              <a:defRPr sz="1559"/>
            </a:lvl6pPr>
            <a:lvl7pPr marL="4276649" indent="0">
              <a:buNone/>
              <a:defRPr sz="1559"/>
            </a:lvl7pPr>
            <a:lvl8pPr marL="4989424" indent="0">
              <a:buNone/>
              <a:defRPr sz="1559"/>
            </a:lvl8pPr>
            <a:lvl9pPr marL="5702198" indent="0">
              <a:buNone/>
              <a:defRPr sz="1559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BA86C-EFE6-4788-8D39-649D311E7A1E}" type="datetimeFigureOut">
              <a:rPr kumimoji="1" lang="ja-JP" altLang="en-US" smtClean="0"/>
              <a:t>2020/1/18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EA026-EF7A-4551-9306-FED08B3E132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067537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39456" y="569242"/>
            <a:ext cx="13040439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39456" y="2846200"/>
            <a:ext cx="13040439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9455" y="9909729"/>
            <a:ext cx="3401854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7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4BA86C-EFE6-4788-8D39-649D311E7A1E}" type="datetimeFigureOut">
              <a:rPr kumimoji="1" lang="ja-JP" altLang="en-US" smtClean="0"/>
              <a:t>2020/1/18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08285" y="9909729"/>
            <a:ext cx="5102781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7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041" y="9909729"/>
            <a:ext cx="3401854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7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DEA026-EF7A-4551-9306-FED08B3E132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33112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1425550" rtl="0" eaLnBrk="1" latinLnBrk="0" hangingPunct="1">
        <a:lnSpc>
          <a:spcPct val="90000"/>
        </a:lnSpc>
        <a:spcBef>
          <a:spcPct val="0"/>
        </a:spcBef>
        <a:buNone/>
        <a:defRPr kumimoji="1" sz="68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6387" indent="-356387" algn="l" defTabSz="1425550" rtl="0" eaLnBrk="1" latinLnBrk="0" hangingPunct="1">
        <a:lnSpc>
          <a:spcPct val="90000"/>
        </a:lnSpc>
        <a:spcBef>
          <a:spcPts val="1559"/>
        </a:spcBef>
        <a:buFont typeface="Arial" panose="020B0604020202020204" pitchFamily="34" charset="0"/>
        <a:buChar char="•"/>
        <a:defRPr kumimoji="1" sz="4365" kern="1200">
          <a:solidFill>
            <a:schemeClr val="tx1"/>
          </a:solidFill>
          <a:latin typeface="+mn-lt"/>
          <a:ea typeface="+mn-ea"/>
          <a:cs typeface="+mn-cs"/>
        </a:defRPr>
      </a:lvl1pPr>
      <a:lvl2pPr marL="1069162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kumimoji="1" sz="3742" kern="1200">
          <a:solidFill>
            <a:schemeClr val="tx1"/>
          </a:solidFill>
          <a:latin typeface="+mn-lt"/>
          <a:ea typeface="+mn-ea"/>
          <a:cs typeface="+mn-cs"/>
        </a:defRPr>
      </a:lvl2pPr>
      <a:lvl3pPr marL="1781937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kumimoji="1" sz="3118" kern="1200">
          <a:solidFill>
            <a:schemeClr val="tx1"/>
          </a:solidFill>
          <a:latin typeface="+mn-lt"/>
          <a:ea typeface="+mn-ea"/>
          <a:cs typeface="+mn-cs"/>
        </a:defRPr>
      </a:lvl3pPr>
      <a:lvl4pPr marL="2494712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kumimoji="1" sz="2806" kern="1200">
          <a:solidFill>
            <a:schemeClr val="tx1"/>
          </a:solidFill>
          <a:latin typeface="+mn-lt"/>
          <a:ea typeface="+mn-ea"/>
          <a:cs typeface="+mn-cs"/>
        </a:defRPr>
      </a:lvl4pPr>
      <a:lvl5pPr marL="3207487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kumimoji="1" sz="2806" kern="1200">
          <a:solidFill>
            <a:schemeClr val="tx1"/>
          </a:solidFill>
          <a:latin typeface="+mn-lt"/>
          <a:ea typeface="+mn-ea"/>
          <a:cs typeface="+mn-cs"/>
        </a:defRPr>
      </a:lvl5pPr>
      <a:lvl6pPr marL="3920261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kumimoji="1" sz="2806" kern="1200">
          <a:solidFill>
            <a:schemeClr val="tx1"/>
          </a:solidFill>
          <a:latin typeface="+mn-lt"/>
          <a:ea typeface="+mn-ea"/>
          <a:cs typeface="+mn-cs"/>
        </a:defRPr>
      </a:lvl6pPr>
      <a:lvl7pPr marL="4633036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kumimoji="1" sz="2806" kern="1200">
          <a:solidFill>
            <a:schemeClr val="tx1"/>
          </a:solidFill>
          <a:latin typeface="+mn-lt"/>
          <a:ea typeface="+mn-ea"/>
          <a:cs typeface="+mn-cs"/>
        </a:defRPr>
      </a:lvl7pPr>
      <a:lvl8pPr marL="5345811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kumimoji="1" sz="2806" kern="1200">
          <a:solidFill>
            <a:schemeClr val="tx1"/>
          </a:solidFill>
          <a:latin typeface="+mn-lt"/>
          <a:ea typeface="+mn-ea"/>
          <a:cs typeface="+mn-cs"/>
        </a:defRPr>
      </a:lvl8pPr>
      <a:lvl9pPr marL="6058586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kumimoji="1" sz="280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25550" rtl="0" eaLnBrk="1" latinLnBrk="0" hangingPunct="1">
        <a:defRPr kumimoji="1" sz="2806" kern="1200">
          <a:solidFill>
            <a:schemeClr val="tx1"/>
          </a:solidFill>
          <a:latin typeface="+mn-lt"/>
          <a:ea typeface="+mn-ea"/>
          <a:cs typeface="+mn-cs"/>
        </a:defRPr>
      </a:lvl1pPr>
      <a:lvl2pPr marL="712775" algn="l" defTabSz="1425550" rtl="0" eaLnBrk="1" latinLnBrk="0" hangingPunct="1">
        <a:defRPr kumimoji="1" sz="2806" kern="1200">
          <a:solidFill>
            <a:schemeClr val="tx1"/>
          </a:solidFill>
          <a:latin typeface="+mn-lt"/>
          <a:ea typeface="+mn-ea"/>
          <a:cs typeface="+mn-cs"/>
        </a:defRPr>
      </a:lvl2pPr>
      <a:lvl3pPr marL="1425550" algn="l" defTabSz="1425550" rtl="0" eaLnBrk="1" latinLnBrk="0" hangingPunct="1">
        <a:defRPr kumimoji="1" sz="2806" kern="1200">
          <a:solidFill>
            <a:schemeClr val="tx1"/>
          </a:solidFill>
          <a:latin typeface="+mn-lt"/>
          <a:ea typeface="+mn-ea"/>
          <a:cs typeface="+mn-cs"/>
        </a:defRPr>
      </a:lvl3pPr>
      <a:lvl4pPr marL="2138324" algn="l" defTabSz="1425550" rtl="0" eaLnBrk="1" latinLnBrk="0" hangingPunct="1">
        <a:defRPr kumimoji="1" sz="2806" kern="1200">
          <a:solidFill>
            <a:schemeClr val="tx1"/>
          </a:solidFill>
          <a:latin typeface="+mn-lt"/>
          <a:ea typeface="+mn-ea"/>
          <a:cs typeface="+mn-cs"/>
        </a:defRPr>
      </a:lvl4pPr>
      <a:lvl5pPr marL="2851099" algn="l" defTabSz="1425550" rtl="0" eaLnBrk="1" latinLnBrk="0" hangingPunct="1">
        <a:defRPr kumimoji="1" sz="2806" kern="1200">
          <a:solidFill>
            <a:schemeClr val="tx1"/>
          </a:solidFill>
          <a:latin typeface="+mn-lt"/>
          <a:ea typeface="+mn-ea"/>
          <a:cs typeface="+mn-cs"/>
        </a:defRPr>
      </a:lvl5pPr>
      <a:lvl6pPr marL="3563874" algn="l" defTabSz="1425550" rtl="0" eaLnBrk="1" latinLnBrk="0" hangingPunct="1">
        <a:defRPr kumimoji="1" sz="2806" kern="1200">
          <a:solidFill>
            <a:schemeClr val="tx1"/>
          </a:solidFill>
          <a:latin typeface="+mn-lt"/>
          <a:ea typeface="+mn-ea"/>
          <a:cs typeface="+mn-cs"/>
        </a:defRPr>
      </a:lvl6pPr>
      <a:lvl7pPr marL="4276649" algn="l" defTabSz="1425550" rtl="0" eaLnBrk="1" latinLnBrk="0" hangingPunct="1">
        <a:defRPr kumimoji="1" sz="2806" kern="1200">
          <a:solidFill>
            <a:schemeClr val="tx1"/>
          </a:solidFill>
          <a:latin typeface="+mn-lt"/>
          <a:ea typeface="+mn-ea"/>
          <a:cs typeface="+mn-cs"/>
        </a:defRPr>
      </a:lvl7pPr>
      <a:lvl8pPr marL="4989424" algn="l" defTabSz="1425550" rtl="0" eaLnBrk="1" latinLnBrk="0" hangingPunct="1">
        <a:defRPr kumimoji="1" sz="2806" kern="1200">
          <a:solidFill>
            <a:schemeClr val="tx1"/>
          </a:solidFill>
          <a:latin typeface="+mn-lt"/>
          <a:ea typeface="+mn-ea"/>
          <a:cs typeface="+mn-cs"/>
        </a:defRPr>
      </a:lvl8pPr>
      <a:lvl9pPr marL="5702198" algn="l" defTabSz="1425550" rtl="0" eaLnBrk="1" latinLnBrk="0" hangingPunct="1">
        <a:defRPr kumimoji="1" sz="280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02D54C66-358B-4F3F-BC71-DB1C31720B9C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5119352" cy="10691813"/>
          </a:xfrm>
          <a:prstGeom prst="rect">
            <a:avLst/>
          </a:prstGeom>
        </p:spPr>
      </p:pic>
      <p:pic>
        <p:nvPicPr>
          <p:cNvPr id="1031" name="Picture 7">
            <a:extLst>
              <a:ext uri="{FF2B5EF4-FFF2-40B4-BE49-F238E27FC236}">
                <a16:creationId xmlns:a16="http://schemas.microsoft.com/office/drawing/2014/main" id="{967F39C4-AFEF-4145-ADC7-04FF79AD7B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" r="298"/>
          <a:stretch>
            <a:fillRect/>
          </a:stretch>
        </p:blipFill>
        <p:spPr bwMode="auto">
          <a:xfrm>
            <a:off x="188913" y="208756"/>
            <a:ext cx="7173913" cy="10242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F49F9464-F553-458B-804C-CF8134CD77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" r="537"/>
          <a:stretch>
            <a:fillRect/>
          </a:stretch>
        </p:blipFill>
        <p:spPr bwMode="auto">
          <a:xfrm>
            <a:off x="7378700" y="280193"/>
            <a:ext cx="7323138" cy="10123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40624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501</TotalTime>
  <Words>0</Words>
  <Application>Microsoft Office PowerPoint</Application>
  <PresentationFormat>ユーザー設定</PresentationFormat>
  <Paragraphs>0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直也 高久</dc:creator>
  <cp:lastModifiedBy>直也 高久</cp:lastModifiedBy>
  <cp:revision>3</cp:revision>
  <dcterms:created xsi:type="dcterms:W3CDTF">2020-01-18T06:41:51Z</dcterms:created>
  <dcterms:modified xsi:type="dcterms:W3CDTF">2020-01-18T15:03:07Z</dcterms:modified>
</cp:coreProperties>
</file>